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rmorant Bold" panose="020B0600000101010101" charset="0"/>
      <p:bold r:id="rId11"/>
    </p:embeddedFont>
    <p:embeddedFont>
      <p:font typeface="Cormorant SemiBold" panose="020B0600000101010101" charset="0"/>
      <p:bold r:id="rId12"/>
    </p:embeddedFont>
    <p:embeddedFont>
      <p:font typeface="Pretendard Light" panose="02000403000000020004" pitchFamily="2" charset="-127"/>
      <p:regular r:id="rId13"/>
    </p:embeddedFont>
    <p:embeddedFont>
      <p:font typeface="Pretendard Medium" panose="02000603000000020004" pitchFamily="2" charset="-127"/>
      <p:regular r:id="rId14"/>
      <p:bold r:id="rId15"/>
    </p:embeddedFont>
    <p:embeddedFont>
      <p:font typeface="Pretendard SemiBold" panose="02000703000000020004" pitchFamily="2" charset="-127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11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2362200"/>
            <a:ext cx="101473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5300" b="0" i="0" u="none" strike="noStrike" spc="-200">
                <a:solidFill>
                  <a:srgbClr val="595042"/>
                </a:solidFill>
                <a:latin typeface="Cormorant SemiBold"/>
              </a:rPr>
              <a:t>Subject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242800" y="9029700"/>
            <a:ext cx="3454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1800" b="0" i="0" u="none" strike="noStrike" spc="100">
                <a:solidFill>
                  <a:srgbClr val="595042"/>
                </a:solidFill>
                <a:latin typeface="Pretendard Medium"/>
              </a:rPr>
              <a:t>Presenter. Hong Gildong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800" y="5384800"/>
            <a:ext cx="5715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3300" b="0" i="0" u="none" strike="noStrike">
                <a:solidFill>
                  <a:srgbClr val="595042"/>
                </a:solidFill>
                <a:latin typeface="Pretendard Medium"/>
              </a:rPr>
              <a:t>-Subheading-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1163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254500"/>
            <a:ext cx="8064500" cy="571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3700" y="2387600"/>
            <a:ext cx="6273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55600" y="43942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가나다라마바사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4368800"/>
            <a:ext cx="1625600" cy="45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17100" y="44323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4597400"/>
            <a:ext cx="16256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55600" y="51943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나다라마바사아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207000"/>
            <a:ext cx="1625600" cy="457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67900" y="5270500"/>
            <a:ext cx="110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5435600"/>
            <a:ext cx="1625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55600" y="6070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다라마바사아자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6045200"/>
            <a:ext cx="1625600" cy="45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817100" y="61087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6273800"/>
            <a:ext cx="16256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055600" y="68707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라마바사아자차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6883400"/>
            <a:ext cx="16256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17100" y="69469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7112000"/>
            <a:ext cx="1625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055600" y="77597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마바사아자차카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721600"/>
            <a:ext cx="1625600" cy="457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817100" y="77851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7950200"/>
            <a:ext cx="1625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055600" y="85979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2200" b="0" i="0" u="none" strike="noStrike">
                <a:solidFill>
                  <a:srgbClr val="595042"/>
                </a:solidFill>
                <a:latin typeface="Pretendard Medium"/>
              </a:rPr>
              <a:t>Strategy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8572500"/>
            <a:ext cx="1625600" cy="45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8788400"/>
            <a:ext cx="1625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817100" y="86233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2794000"/>
            <a:ext cx="5892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프레젠테이션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주제에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구체적인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작성해주세요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  <a:p>
            <a:pPr lvl="0" algn="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주요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궁극적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목적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문장을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기재해주세요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9309100" y="2095500"/>
            <a:ext cx="6921500" cy="715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09700" y="4889500"/>
            <a:ext cx="750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Keywords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>
                <a:solidFill>
                  <a:srgbClr val="595042"/>
                </a:solidFill>
                <a:ea typeface="Pretendard SemiBold"/>
              </a:rPr>
              <a:t>가나다라마바사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0" y="2336800"/>
            <a:ext cx="58801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7454900"/>
            <a:ext cx="8572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8356600"/>
            <a:ext cx="8572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9271000"/>
            <a:ext cx="85725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6553200"/>
            <a:ext cx="8572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5651500"/>
            <a:ext cx="8572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5067300"/>
            <a:ext cx="1625600" cy="45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38300" y="51308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447800" y="5969000"/>
            <a:ext cx="1625600" cy="457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1800" y="6032500"/>
            <a:ext cx="110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6870700"/>
            <a:ext cx="1625600" cy="457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38300" y="69342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7772400"/>
            <a:ext cx="1625600" cy="457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8300" y="78359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8674100"/>
            <a:ext cx="1625600" cy="457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638300" y="87376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300" y="51054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프레젠테이션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전체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내용을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요약하고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결론을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제시해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보세요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89300" y="60071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핵심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내용을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정리하여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중요한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포인트를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다시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확인할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있도록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해요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89300" y="6908800"/>
            <a:ext cx="699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중요한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개념이나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메시지는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반복해서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전달하세요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89300" y="7823200"/>
            <a:ext cx="690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프레젠테이션을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통해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독자가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얻은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새로운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정보를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강조해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마무리하세요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89300" y="8737600"/>
            <a:ext cx="690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주제에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대한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설명을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간략하게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입력해주세요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5100" y="2082800"/>
            <a:ext cx="447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Please summarize the contents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>
                <a:solidFill>
                  <a:srgbClr val="595042"/>
                </a:solidFill>
                <a:latin typeface="Pretendard SemiBold"/>
              </a:rPr>
              <a:t>Strategy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40" name="TextBox 40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8382000"/>
            <a:ext cx="13741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98100" y="8851900"/>
            <a:ext cx="952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33100" y="8470900"/>
            <a:ext cx="30607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595042"/>
                </a:solidFill>
                <a:latin typeface="Cormorant Bold"/>
              </a:rPr>
              <a:t>Presenter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3800" y="8864600"/>
            <a:ext cx="2463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604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Cormorant Bold"/>
              </a:rPr>
              <a:t>Hong Gildong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120</Words>
  <Application>Microsoft Office PowerPoint</Application>
  <PresentationFormat>사용자 지정</PresentationFormat>
  <Paragraphs>49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Pretendard Light</vt:lpstr>
      <vt:lpstr>Cormorant Bold</vt:lpstr>
      <vt:lpstr>Calibri</vt:lpstr>
      <vt:lpstr>Cormorant SemiBold</vt:lpstr>
      <vt:lpstr>Pretendard SemiBold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</cp:revision>
  <dcterms:created xsi:type="dcterms:W3CDTF">2006-08-16T00:00:00Z</dcterms:created>
  <dcterms:modified xsi:type="dcterms:W3CDTF">2025-02-28T05:03:07Z</dcterms:modified>
</cp:coreProperties>
</file>